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1" autoAdjust="0"/>
    <p:restoredTop sz="56641" autoAdjust="0"/>
  </p:normalViewPr>
  <p:slideViewPr>
    <p:cSldViewPr snapToGrid="0">
      <p:cViewPr varScale="1">
        <p:scale>
          <a:sx n="75" d="100"/>
          <a:sy n="75" d="100"/>
        </p:scale>
        <p:origin x="2448" y="16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a:t>
            </a:r>
            <a:r>
              <a:rPr lang="en-US" sz="1200" kern="1200" dirty="0" smtClean="0">
                <a:solidFill>
                  <a:schemeClr val="tx1"/>
                </a:solidFill>
                <a:effectLst/>
                <a:latin typeface="Arial" panose="020B0604020202020204" pitchFamily="34" charset="0"/>
                <a:ea typeface="+mn-ea"/>
                <a:cs typeface="Arial" panose="020B0604020202020204" pitchFamily="34" charset="0"/>
              </a:rPr>
              <a:t>supposed </a:t>
            </a:r>
            <a:r>
              <a:rPr lang="en-US" baseline="0" dirty="0" smtClean="0"/>
              <a:t>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Let's </a:t>
            </a:r>
            <a:r>
              <a:rPr lang="en-US" dirty="0" smtClean="0"/>
              <a:t>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hyperlink" Target="https://docs.chef.io/recipes.html#include-recipe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Cookbooks</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[2015-09-15T14:54:45+00:00]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4473474"/>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a:t>[</a:t>
            </a:r>
            <a:r>
              <a:rPr lang="en-US" sz="2300" dirty="0"/>
              <a:t>2015-09-15T15:15:26+00:00]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4517019"/>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a:t>
            </a:r>
            <a:r>
              <a:rPr lang="en-US" smtClean="0"/>
              <a:t>-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hlinkClick r:id="rId3"/>
              </a:rPr>
              <a:t>https://docs.chef.io/recipes.html#include-recipes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2015 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56383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apache</a:t>
            </a:r>
            <a:endParaRPr lang="en-US" sz="3200" dirty="0"/>
          </a:p>
          <a:p>
            <a:r>
              <a:rPr lang="en-US" sz="3200" dirty="0"/>
              <a:t># Recipe:: default</a:t>
            </a:r>
          </a:p>
          <a:p>
            <a:r>
              <a:rPr lang="en-US" sz="3200" dirty="0"/>
              <a:t>#</a:t>
            </a:r>
          </a:p>
          <a:p>
            <a:r>
              <a:rPr lang="en-US" sz="3200" dirty="0"/>
              <a:t># Copyright (c) 2015 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apache::server</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563005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a:xfrm>
            <a:off x="3013752" y="3506118"/>
            <a:ext cx="12598781" cy="3346421"/>
          </a:xfrm>
        </p:spPr>
        <p:txBody>
          <a:bodyPr/>
          <a:lstStyle/>
          <a:p>
            <a:r>
              <a:rPr lang="en-US" dirty="0" smtClean="0">
                <a:latin typeface="+mj-lt"/>
              </a:rPr>
              <a:t>$ cd apache</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3669507"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15172</TotalTime>
  <Words>2946</Words>
  <Application>Microsoft Macintosh PowerPoint</Application>
  <PresentationFormat>Custom</PresentationFormat>
  <Paragraphs>339</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Courier New</vt:lpstr>
      <vt:lpstr>Gill Sans MT</vt:lpstr>
      <vt:lpstr>Wingdings</vt:lpstr>
      <vt:lpstr>Arial</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Cookbooks</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1898</cp:revision>
  <cp:lastPrinted>2015-02-07T23:49:10Z</cp:lastPrinted>
  <dcterms:created xsi:type="dcterms:W3CDTF">2012-09-13T17:36:07Z</dcterms:created>
  <dcterms:modified xsi:type="dcterms:W3CDTF">2016-02-22T21:49:11Z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